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212848"/>
            <a:ext cx="9144000" cy="10607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000000"/>
                </a:solidFill>
              </a:rPr>
              <a:t>Alignment ZIP Codes 2022 8</a:t>
            </a:r>
            <a:endParaRPr lang="en-US" sz="3600" dirty="0"/>
          </a:p>
        </p:txBody>
      </p:sp>
      <p:pic>
        <p:nvPicPr>
          <p:cNvPr id="3" name="Image 0" descr="https://maps.espatial.com/esWebApp/js/esApp/export/mapBook/mapbook.png?ver=13.0.1.4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3355848"/>
            <a:ext cx="2743200" cy="6675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0" y="3959352"/>
            <a:ext cx="9144000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000" b="1" i="1" dirty="0">
                <a:solidFill>
                  <a:srgbClr val="000000"/>
                </a:solidFill>
              </a:rPr>
              <a:t>Author</a:t>
            </a:r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 andymerriman1 user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032" y="128016"/>
            <a:ext cx="8631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595959"/>
                </a:solidFill>
              </a:rPr>
              <a:t>Alignment ZIP Codes 2022 8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" y="630936"/>
            <a:ext cx="8631936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032" y="128016"/>
            <a:ext cx="8631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595959"/>
                </a:solidFill>
              </a:rPr>
              <a:t>April Jones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" y="630936"/>
            <a:ext cx="8631936" cy="4800600"/>
          </a:xfrm>
          <a:prstGeom prst="rect">
            <a:avLst/>
          </a:prstGeom>
        </p:spPr>
      </p:pic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56032" y="5477256"/>
          <a:ext cx="68580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3035808"/>
                <a:gridCol w="1280160"/>
                <a:gridCol w="3035808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Sales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441,340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Count Small Zips Sample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54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032" y="128016"/>
            <a:ext cx="8631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595959"/>
                </a:solidFill>
              </a:rPr>
              <a:t>Jason Hill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" y="630936"/>
            <a:ext cx="8631936" cy="4800600"/>
          </a:xfrm>
          <a:prstGeom prst="rect">
            <a:avLst/>
          </a:prstGeom>
        </p:spPr>
      </p:pic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56032" y="5477256"/>
          <a:ext cx="68580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3035808"/>
                <a:gridCol w="1280160"/>
                <a:gridCol w="3035808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Sales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518,410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Count Small Zips Sample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67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032" y="128016"/>
            <a:ext cx="8631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595959"/>
                </a:solidFill>
              </a:rPr>
              <a:t>Kenneth Taylor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" y="630936"/>
            <a:ext cx="8631936" cy="4800600"/>
          </a:xfrm>
          <a:prstGeom prst="rect">
            <a:avLst/>
          </a:prstGeom>
        </p:spPr>
      </p:pic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56032" y="5477256"/>
          <a:ext cx="68580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3035808"/>
                <a:gridCol w="1280160"/>
                <a:gridCol w="3035808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Sales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461,420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Count Small Zips Sample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58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032" y="128016"/>
            <a:ext cx="8631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595959"/>
                </a:solidFill>
              </a:rPr>
              <a:t>Kimberley Garcia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" y="630936"/>
            <a:ext cx="8631936" cy="4800600"/>
          </a:xfrm>
          <a:prstGeom prst="rect">
            <a:avLst/>
          </a:prstGeom>
        </p:spPr>
      </p:pic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56032" y="5477256"/>
          <a:ext cx="68580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3035808"/>
                <a:gridCol w="1280160"/>
                <a:gridCol w="3035808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Sales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423,730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Count Small Zips Sample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032" y="128016"/>
            <a:ext cx="8631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595959"/>
                </a:solidFill>
              </a:rPr>
              <a:t>Lenny Gregg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" y="630936"/>
            <a:ext cx="8631936" cy="4800600"/>
          </a:xfrm>
          <a:prstGeom prst="rect">
            <a:avLst/>
          </a:prstGeom>
        </p:spPr>
      </p:pic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56032" y="5477256"/>
          <a:ext cx="68580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3035808"/>
                <a:gridCol w="1280160"/>
                <a:gridCol w="3035808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Sales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420,080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Count Small Zips Sample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56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032" y="128016"/>
            <a:ext cx="8631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595959"/>
                </a:solidFill>
              </a:rPr>
              <a:t>Michael Lee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" y="630936"/>
            <a:ext cx="8631936" cy="4800600"/>
          </a:xfrm>
          <a:prstGeom prst="rect">
            <a:avLst/>
          </a:prstGeom>
        </p:spPr>
      </p:pic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56032" y="5477256"/>
          <a:ext cx="68580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3035808"/>
                <a:gridCol w="1280160"/>
                <a:gridCol w="3035808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Attribute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Value</a:t>
                      </a:r>
                      <a:endParaRPr lang="en-US" sz="1200" dirty="0"/>
                    </a:p>
                  </a:txBody>
                  <a:tcPr marL="45720" marR="45720" marT="45720" marB="45720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8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Sales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411,390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Count Small Zips Sample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56</a:t>
                      </a:r>
                      <a:endParaRPr lang="en-US" sz="1200" dirty="0"/>
                    </a:p>
                  </a:txBody>
                  <a:tcPr marL="45720" marR="45720" marT="45720" marB="4572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2026-03-24T16:04:29Z</dcterms:created>
  <dcterms:modified xsi:type="dcterms:W3CDTF">2026-03-24T16:04:29Z</dcterms:modified>
</cp:coreProperties>
</file>